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5" r:id="rId18"/>
    <p:sldId id="273" r:id="rId19"/>
    <p:sldId id="276" r:id="rId20"/>
    <p:sldId id="274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50" autoAdjust="0"/>
    <p:restoredTop sz="94660"/>
  </p:normalViewPr>
  <p:slideViewPr>
    <p:cSldViewPr>
      <p:cViewPr varScale="1">
        <p:scale>
          <a:sx n="100" d="100"/>
          <a:sy n="100" d="100"/>
        </p:scale>
        <p:origin x="-4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1785926"/>
            <a:ext cx="8072494" cy="2643206"/>
          </a:xfrm>
        </p:spPr>
        <p:txBody>
          <a:bodyPr>
            <a:normAutofit/>
          </a:bodyPr>
          <a:lstStyle/>
          <a:p>
            <a:r>
              <a:rPr lang="tr-TR" sz="8000" b="1" dirty="0">
                <a:solidFill>
                  <a:srgbClr val="FF0000"/>
                </a:solidFill>
              </a:rPr>
              <a:t>Onluk Bozarak ÇIKARMA  İŞLEMİ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4">
              <a:lumMod val="40000"/>
              <a:lumOff val="6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3   4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414338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714744" y="385762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286380" y="2357430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5008" y="2357430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786578" y="2357430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286644" y="2285992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 rot="10800000" flipV="1">
            <a:off x="5786446" y="5072074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215074" y="5000636"/>
            <a:ext cx="19288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aşağıya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428628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14290"/>
            <a:ext cx="28670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571480"/>
            <a:ext cx="5429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571480"/>
            <a:ext cx="5429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29 Çarpma"/>
          <p:cNvSpPr/>
          <p:nvPr/>
        </p:nvSpPr>
        <p:spPr>
          <a:xfrm>
            <a:off x="4714876" y="57148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6" name="35 Çarpma"/>
          <p:cNvSpPr/>
          <p:nvPr/>
        </p:nvSpPr>
        <p:spPr>
          <a:xfrm>
            <a:off x="3000364" y="357166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8" name="37 Çarpma"/>
          <p:cNvSpPr/>
          <p:nvPr/>
        </p:nvSpPr>
        <p:spPr>
          <a:xfrm>
            <a:off x="4000496" y="57148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14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2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5286380" y="3143248"/>
            <a:ext cx="3500462" cy="1077218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5357818" y="4357694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215074" y="4286256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7429520" y="428625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7786710" y="4214818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571480"/>
            <a:ext cx="5429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9" name="48 Çarpma"/>
          <p:cNvSpPr/>
          <p:nvPr/>
        </p:nvSpPr>
        <p:spPr>
          <a:xfrm>
            <a:off x="5429256" y="57148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pic>
        <p:nvPicPr>
          <p:cNvPr id="3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571480"/>
            <a:ext cx="5429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" name="49 Çarpma"/>
          <p:cNvSpPr/>
          <p:nvPr/>
        </p:nvSpPr>
        <p:spPr>
          <a:xfrm>
            <a:off x="6072198" y="57148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1" name="50 Çarpma"/>
          <p:cNvSpPr/>
          <p:nvPr/>
        </p:nvSpPr>
        <p:spPr>
          <a:xfrm>
            <a:off x="3071802" y="1071546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30" grpId="0" animBg="1"/>
      <p:bldP spid="36" grpId="0" animBg="1"/>
      <p:bldP spid="38" grpId="0" animBg="1"/>
      <p:bldP spid="40" grpId="0"/>
      <p:bldP spid="41" grpId="0"/>
      <p:bldP spid="42" grpId="0"/>
      <p:bldP spid="43" grpId="0" animBg="1"/>
      <p:bldP spid="44" grpId="0"/>
      <p:bldP spid="45" grpId="0"/>
      <p:bldP spid="46" grpId="0"/>
      <p:bldP spid="47" grpId="0"/>
      <p:bldP spid="49" grpId="0" animBg="1"/>
      <p:bldP spid="50" grpId="0" animBg="1"/>
      <p:bldP spid="5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2">
              <a:lumMod val="75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3   4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414338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357818" y="2857496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5008" y="278605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6000760" y="564357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6500826" y="5572140"/>
            <a:ext cx="178595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</a:rPr>
              <a:t>a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428992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14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2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214290"/>
            <a:ext cx="257176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572396" y="21429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000892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143900" y="642918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13</a:t>
            </a:r>
          </a:p>
        </p:txBody>
      </p:sp>
      <p:sp>
        <p:nvSpPr>
          <p:cNvPr id="34" name="33 Metin kutusu"/>
          <p:cNvSpPr txBox="1"/>
          <p:nvPr/>
        </p:nvSpPr>
        <p:spPr>
          <a:xfrm>
            <a:off x="6286512" y="357166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10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14290"/>
            <a:ext cx="257176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37 Metin kutusu"/>
          <p:cNvSpPr txBox="1"/>
          <p:nvPr/>
        </p:nvSpPr>
        <p:spPr>
          <a:xfrm>
            <a:off x="6143636" y="92867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9</a:t>
            </a:r>
          </a:p>
        </p:txBody>
      </p:sp>
      <p:sp>
        <p:nvSpPr>
          <p:cNvPr id="46" name="45 Metin kutusu"/>
          <p:cNvSpPr txBox="1"/>
          <p:nvPr/>
        </p:nvSpPr>
        <p:spPr>
          <a:xfrm>
            <a:off x="5500694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8</a:t>
            </a:r>
          </a:p>
        </p:txBody>
      </p:sp>
      <p:sp>
        <p:nvSpPr>
          <p:cNvPr id="49" name="48 Çarpma"/>
          <p:cNvSpPr/>
          <p:nvPr/>
        </p:nvSpPr>
        <p:spPr>
          <a:xfrm>
            <a:off x="5000628" y="500042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0" name="49 Çarpma"/>
          <p:cNvSpPr/>
          <p:nvPr/>
        </p:nvSpPr>
        <p:spPr>
          <a:xfrm>
            <a:off x="4500562" y="500042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1" name="50 Çarpma"/>
          <p:cNvSpPr/>
          <p:nvPr/>
        </p:nvSpPr>
        <p:spPr>
          <a:xfrm>
            <a:off x="4000496" y="642918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2" name="51 Çarpma"/>
          <p:cNvSpPr/>
          <p:nvPr/>
        </p:nvSpPr>
        <p:spPr>
          <a:xfrm>
            <a:off x="3786182" y="1142984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34" grpId="0"/>
      <p:bldP spid="38" grpId="0"/>
      <p:bldP spid="46" grpId="0"/>
      <p:bldP spid="49" grpId="0" animBg="1"/>
      <p:bldP spid="50" grpId="0" animBg="1"/>
      <p:bldP spid="51" grpId="0" animBg="1"/>
      <p:bldP spid="5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6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4   2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414338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714744" y="385762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286380" y="2357430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5715008" y="2357430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786578" y="2357430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286644" y="2285992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 rot="10800000" flipV="1">
            <a:off x="5786446" y="5072074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6215074" y="5000636"/>
            <a:ext cx="19288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aşağıya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428628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14290"/>
            <a:ext cx="28670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571480"/>
            <a:ext cx="5429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571480"/>
            <a:ext cx="5429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29 Çarpma"/>
          <p:cNvSpPr/>
          <p:nvPr/>
        </p:nvSpPr>
        <p:spPr>
          <a:xfrm>
            <a:off x="4714876" y="57148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6" name="35 Çarpma"/>
          <p:cNvSpPr/>
          <p:nvPr/>
        </p:nvSpPr>
        <p:spPr>
          <a:xfrm>
            <a:off x="3000364" y="357166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8" name="37 Çarpma"/>
          <p:cNvSpPr/>
          <p:nvPr/>
        </p:nvSpPr>
        <p:spPr>
          <a:xfrm>
            <a:off x="4000496" y="57148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12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3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5286380" y="3143248"/>
            <a:ext cx="3500462" cy="1077218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5357818" y="4357694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215074" y="4286256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7429520" y="428625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47" name="46 Dikdörtgen"/>
          <p:cNvSpPr/>
          <p:nvPr/>
        </p:nvSpPr>
        <p:spPr>
          <a:xfrm>
            <a:off x="7786710" y="4214818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Çarpma"/>
          <p:cNvSpPr/>
          <p:nvPr/>
        </p:nvSpPr>
        <p:spPr>
          <a:xfrm>
            <a:off x="3071802" y="1071546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3" name="52 Çarpma"/>
          <p:cNvSpPr/>
          <p:nvPr/>
        </p:nvSpPr>
        <p:spPr>
          <a:xfrm>
            <a:off x="2500298" y="1071546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30" grpId="0" animBg="1"/>
      <p:bldP spid="36" grpId="0" animBg="1"/>
      <p:bldP spid="38" grpId="0" animBg="1"/>
      <p:bldP spid="40" grpId="0"/>
      <p:bldP spid="41" grpId="0"/>
      <p:bldP spid="42" grpId="0"/>
      <p:bldP spid="43" grpId="0" animBg="1"/>
      <p:bldP spid="44" grpId="0"/>
      <p:bldP spid="45" grpId="0"/>
      <p:bldP spid="46" grpId="0"/>
      <p:bldP spid="47" grpId="0"/>
      <p:bldP spid="51" grpId="0" animBg="1"/>
      <p:bldP spid="5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2">
              <a:lumMod val="40000"/>
              <a:lumOff val="6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4   2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414338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357818" y="2857496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5008" y="278605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6000760" y="564357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500826" y="5572140"/>
            <a:ext cx="178595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</a:rPr>
              <a:t>a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12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3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14290"/>
            <a:ext cx="2643206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572396" y="21429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000892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072462" y="57148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34" name="33 Metin kutusu"/>
          <p:cNvSpPr txBox="1"/>
          <p:nvPr/>
        </p:nvSpPr>
        <p:spPr>
          <a:xfrm>
            <a:off x="6357950" y="357166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8</a:t>
            </a:r>
          </a:p>
        </p:txBody>
      </p:sp>
      <p:sp>
        <p:nvSpPr>
          <p:cNvPr id="36" name="35 Metin kutusu"/>
          <p:cNvSpPr txBox="1"/>
          <p:nvPr/>
        </p:nvSpPr>
        <p:spPr>
          <a:xfrm>
            <a:off x="6072198" y="1000108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7</a:t>
            </a: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34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>
              <a:lumMod val="85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5   0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414338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357818" y="2857496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5715008" y="278605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6000760" y="564357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6500826" y="5572140"/>
            <a:ext cx="178595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</a:rPr>
              <a:t>a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10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4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85728"/>
            <a:ext cx="242889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572396" y="21429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 8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143768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143900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34" name="33 Metin kutusu"/>
          <p:cNvSpPr txBox="1"/>
          <p:nvPr/>
        </p:nvSpPr>
        <p:spPr>
          <a:xfrm>
            <a:off x="6500826" y="357166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6</a:t>
            </a:r>
          </a:p>
        </p:txBody>
      </p:sp>
      <p:sp>
        <p:nvSpPr>
          <p:cNvPr id="36" name="35 Metin kutusu"/>
          <p:cNvSpPr txBox="1"/>
          <p:nvPr/>
        </p:nvSpPr>
        <p:spPr>
          <a:xfrm>
            <a:off x="6215074" y="1000108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5</a:t>
            </a:r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214290"/>
            <a:ext cx="257176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45 Metin kutusu"/>
          <p:cNvSpPr txBox="1"/>
          <p:nvPr/>
        </p:nvSpPr>
        <p:spPr>
          <a:xfrm>
            <a:off x="5572132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4</a:t>
            </a:r>
          </a:p>
        </p:txBody>
      </p:sp>
      <p:sp>
        <p:nvSpPr>
          <p:cNvPr id="49" name="48 Metin kutusu"/>
          <p:cNvSpPr txBox="1"/>
          <p:nvPr/>
        </p:nvSpPr>
        <p:spPr>
          <a:xfrm>
            <a:off x="5143504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3</a:t>
            </a:r>
          </a:p>
        </p:txBody>
      </p:sp>
      <p:sp>
        <p:nvSpPr>
          <p:cNvPr id="50" name="49 Çarpma"/>
          <p:cNvSpPr/>
          <p:nvPr/>
        </p:nvSpPr>
        <p:spPr>
          <a:xfrm>
            <a:off x="4572000" y="357166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1" name="50 Çarpma"/>
          <p:cNvSpPr/>
          <p:nvPr/>
        </p:nvSpPr>
        <p:spPr>
          <a:xfrm>
            <a:off x="4071934" y="642918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2" name="51 Çarpma"/>
          <p:cNvSpPr/>
          <p:nvPr/>
        </p:nvSpPr>
        <p:spPr>
          <a:xfrm>
            <a:off x="3857620" y="1142984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34" grpId="0"/>
      <p:bldP spid="36" grpId="0"/>
      <p:bldP spid="46" grpId="0"/>
      <p:bldP spid="49" grpId="0"/>
      <p:bldP spid="50" grpId="0" animBg="1"/>
      <p:bldP spid="51" grpId="0" animBg="1"/>
      <p:bldP spid="5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4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6   5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414338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143504" y="2857496"/>
            <a:ext cx="571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5715008" y="278605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6000760" y="564357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500826" y="5572140"/>
            <a:ext cx="178595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</a:rPr>
              <a:t>a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15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5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15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14290"/>
            <a:ext cx="242889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643834" y="-214338"/>
            <a:ext cx="5715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 13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072330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143900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14</a:t>
            </a:r>
          </a:p>
        </p:txBody>
      </p:sp>
      <p:sp>
        <p:nvSpPr>
          <p:cNvPr id="34" name="33 Metin kutusu"/>
          <p:cNvSpPr txBox="1"/>
          <p:nvPr/>
        </p:nvSpPr>
        <p:spPr>
          <a:xfrm>
            <a:off x="6429388" y="357167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11</a:t>
            </a:r>
          </a:p>
        </p:txBody>
      </p:sp>
      <p:sp>
        <p:nvSpPr>
          <p:cNvPr id="36" name="35 Metin kutusu"/>
          <p:cNvSpPr txBox="1"/>
          <p:nvPr/>
        </p:nvSpPr>
        <p:spPr>
          <a:xfrm>
            <a:off x="6143636" y="1000108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10</a:t>
            </a:r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214290"/>
            <a:ext cx="257176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45 Metin kutusu"/>
          <p:cNvSpPr txBox="1"/>
          <p:nvPr/>
        </p:nvSpPr>
        <p:spPr>
          <a:xfrm>
            <a:off x="5572132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9</a:t>
            </a:r>
          </a:p>
        </p:txBody>
      </p:sp>
      <p:sp>
        <p:nvSpPr>
          <p:cNvPr id="49" name="48 Metin kutusu"/>
          <p:cNvSpPr txBox="1"/>
          <p:nvPr/>
        </p:nvSpPr>
        <p:spPr>
          <a:xfrm>
            <a:off x="5143504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8</a:t>
            </a:r>
          </a:p>
        </p:txBody>
      </p:sp>
      <p:sp>
        <p:nvSpPr>
          <p:cNvPr id="50" name="49 Metin kutusu"/>
          <p:cNvSpPr txBox="1"/>
          <p:nvPr/>
        </p:nvSpPr>
        <p:spPr>
          <a:xfrm>
            <a:off x="4572000" y="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7</a:t>
            </a:r>
          </a:p>
        </p:txBody>
      </p:sp>
      <p:sp>
        <p:nvSpPr>
          <p:cNvPr id="51" name="50 Çarpma"/>
          <p:cNvSpPr/>
          <p:nvPr/>
        </p:nvSpPr>
        <p:spPr>
          <a:xfrm>
            <a:off x="4071934" y="57148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2" name="51 Çarpma"/>
          <p:cNvSpPr/>
          <p:nvPr/>
        </p:nvSpPr>
        <p:spPr>
          <a:xfrm>
            <a:off x="3857620" y="1142984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34" grpId="0"/>
      <p:bldP spid="36" grpId="0"/>
      <p:bldP spid="46" grpId="0"/>
      <p:bldP spid="49" grpId="0"/>
      <p:bldP spid="50" grpId="0"/>
      <p:bldP spid="51" grpId="0" animBg="1"/>
      <p:bldP spid="5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2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7   4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414338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143504" y="2857496"/>
            <a:ext cx="571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5008" y="278605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6000760" y="564357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6500826" y="5572140"/>
            <a:ext cx="178595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</a:rPr>
              <a:t>a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14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6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14290"/>
            <a:ext cx="242889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643834" y="-214338"/>
            <a:ext cx="5715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 12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072330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143900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13</a:t>
            </a:r>
          </a:p>
        </p:txBody>
      </p:sp>
      <p:sp>
        <p:nvSpPr>
          <p:cNvPr id="34" name="33 Metin kutusu"/>
          <p:cNvSpPr txBox="1"/>
          <p:nvPr/>
        </p:nvSpPr>
        <p:spPr>
          <a:xfrm>
            <a:off x="6429388" y="357167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10</a:t>
            </a:r>
          </a:p>
        </p:txBody>
      </p:sp>
      <p:sp>
        <p:nvSpPr>
          <p:cNvPr id="36" name="35 Metin kutusu"/>
          <p:cNvSpPr txBox="1"/>
          <p:nvPr/>
        </p:nvSpPr>
        <p:spPr>
          <a:xfrm>
            <a:off x="6143636" y="1000108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9</a:t>
            </a:r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214290"/>
            <a:ext cx="257176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45 Metin kutusu"/>
          <p:cNvSpPr txBox="1"/>
          <p:nvPr/>
        </p:nvSpPr>
        <p:spPr>
          <a:xfrm>
            <a:off x="5572132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8</a:t>
            </a:r>
          </a:p>
        </p:txBody>
      </p:sp>
      <p:sp>
        <p:nvSpPr>
          <p:cNvPr id="49" name="48 Metin kutusu"/>
          <p:cNvSpPr txBox="1"/>
          <p:nvPr/>
        </p:nvSpPr>
        <p:spPr>
          <a:xfrm>
            <a:off x="5143504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7</a:t>
            </a:r>
          </a:p>
        </p:txBody>
      </p:sp>
      <p:sp>
        <p:nvSpPr>
          <p:cNvPr id="50" name="49 Metin kutusu"/>
          <p:cNvSpPr txBox="1"/>
          <p:nvPr/>
        </p:nvSpPr>
        <p:spPr>
          <a:xfrm>
            <a:off x="4572000" y="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6</a:t>
            </a:r>
          </a:p>
        </p:txBody>
      </p:sp>
      <p:sp>
        <p:nvSpPr>
          <p:cNvPr id="51" name="50 Metin kutusu"/>
          <p:cNvSpPr txBox="1"/>
          <p:nvPr/>
        </p:nvSpPr>
        <p:spPr>
          <a:xfrm>
            <a:off x="3857620" y="21429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5</a:t>
            </a:r>
          </a:p>
        </p:txBody>
      </p:sp>
      <p:sp>
        <p:nvSpPr>
          <p:cNvPr id="52" name="51 Çarpma"/>
          <p:cNvSpPr/>
          <p:nvPr/>
        </p:nvSpPr>
        <p:spPr>
          <a:xfrm>
            <a:off x="3857620" y="1142984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34" grpId="0"/>
      <p:bldP spid="36" grpId="0"/>
      <p:bldP spid="46" grpId="0"/>
      <p:bldP spid="49" grpId="0"/>
      <p:bldP spid="50" grpId="0"/>
      <p:bldP spid="51" grpId="0"/>
      <p:bldP spid="5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2">
              <a:lumMod val="40000"/>
              <a:lumOff val="6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8   1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414338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143504" y="2857496"/>
            <a:ext cx="571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5715008" y="278605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6000760" y="564357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500826" y="5572140"/>
            <a:ext cx="178595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</a:rPr>
              <a:t>a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11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7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14290"/>
            <a:ext cx="242889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643834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 9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215206" y="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143900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34" name="33 Metin kutusu"/>
          <p:cNvSpPr txBox="1"/>
          <p:nvPr/>
        </p:nvSpPr>
        <p:spPr>
          <a:xfrm>
            <a:off x="6429388" y="357167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7</a:t>
            </a:r>
          </a:p>
        </p:txBody>
      </p:sp>
      <p:sp>
        <p:nvSpPr>
          <p:cNvPr id="46" name="45 Metin kutusu"/>
          <p:cNvSpPr txBox="1"/>
          <p:nvPr/>
        </p:nvSpPr>
        <p:spPr>
          <a:xfrm>
            <a:off x="5572132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9" name="48 Metin kutusu"/>
          <p:cNvSpPr txBox="1"/>
          <p:nvPr/>
        </p:nvSpPr>
        <p:spPr>
          <a:xfrm>
            <a:off x="5143504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50" name="49 Metin kutusu"/>
          <p:cNvSpPr txBox="1"/>
          <p:nvPr/>
        </p:nvSpPr>
        <p:spPr>
          <a:xfrm>
            <a:off x="4572000" y="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51" name="50 Metin kutusu"/>
          <p:cNvSpPr txBox="1"/>
          <p:nvPr/>
        </p:nvSpPr>
        <p:spPr>
          <a:xfrm>
            <a:off x="3857620" y="21429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6" name="35 Çarpma"/>
          <p:cNvSpPr/>
          <p:nvPr/>
        </p:nvSpPr>
        <p:spPr>
          <a:xfrm>
            <a:off x="6500826" y="1142984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34" grpId="0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1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8   6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414338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143504" y="2857496"/>
            <a:ext cx="571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5715008" y="278605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6000760" y="564357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500826" y="5572140"/>
            <a:ext cx="178595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</a:rPr>
              <a:t>a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16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7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16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85728"/>
            <a:ext cx="242889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643834" y="-214338"/>
            <a:ext cx="5715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 14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072330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13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143900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15</a:t>
            </a:r>
          </a:p>
        </p:txBody>
      </p:sp>
      <p:sp>
        <p:nvSpPr>
          <p:cNvPr id="34" name="33 Metin kutusu"/>
          <p:cNvSpPr txBox="1"/>
          <p:nvPr/>
        </p:nvSpPr>
        <p:spPr>
          <a:xfrm>
            <a:off x="6429388" y="357167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12</a:t>
            </a:r>
          </a:p>
        </p:txBody>
      </p:sp>
      <p:sp>
        <p:nvSpPr>
          <p:cNvPr id="36" name="35 Metin kutusu"/>
          <p:cNvSpPr txBox="1"/>
          <p:nvPr/>
        </p:nvSpPr>
        <p:spPr>
          <a:xfrm>
            <a:off x="6143636" y="1000108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11</a:t>
            </a:r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214290"/>
            <a:ext cx="257176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45 Metin kutusu"/>
          <p:cNvSpPr txBox="1"/>
          <p:nvPr/>
        </p:nvSpPr>
        <p:spPr>
          <a:xfrm>
            <a:off x="5572132" y="50004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10</a:t>
            </a:r>
          </a:p>
        </p:txBody>
      </p:sp>
      <p:sp>
        <p:nvSpPr>
          <p:cNvPr id="49" name="48 Metin kutusu"/>
          <p:cNvSpPr txBox="1"/>
          <p:nvPr/>
        </p:nvSpPr>
        <p:spPr>
          <a:xfrm>
            <a:off x="5143504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9</a:t>
            </a:r>
          </a:p>
        </p:txBody>
      </p:sp>
      <p:sp>
        <p:nvSpPr>
          <p:cNvPr id="50" name="49 Metin kutusu"/>
          <p:cNvSpPr txBox="1"/>
          <p:nvPr/>
        </p:nvSpPr>
        <p:spPr>
          <a:xfrm>
            <a:off x="4572000" y="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8</a:t>
            </a:r>
          </a:p>
        </p:txBody>
      </p:sp>
      <p:sp>
        <p:nvSpPr>
          <p:cNvPr id="51" name="50 Çarpma"/>
          <p:cNvSpPr/>
          <p:nvPr/>
        </p:nvSpPr>
        <p:spPr>
          <a:xfrm>
            <a:off x="4071934" y="57148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2" name="51 Çarpma"/>
          <p:cNvSpPr/>
          <p:nvPr/>
        </p:nvSpPr>
        <p:spPr>
          <a:xfrm>
            <a:off x="3857620" y="1142984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34" grpId="0"/>
      <p:bldP spid="36" grpId="0"/>
      <p:bldP spid="46" grpId="0"/>
      <p:bldP spid="49" grpId="0"/>
      <p:bldP spid="50" grpId="0"/>
      <p:bldP spid="51" grpId="0" animBg="1"/>
      <p:bldP spid="5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9   3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414338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143504" y="2857496"/>
            <a:ext cx="571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5008" y="2857496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6000760" y="564357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6500826" y="5572140"/>
            <a:ext cx="178595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</a:rPr>
              <a:t>a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13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8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13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14290"/>
            <a:ext cx="242889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572396" y="142852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 11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072330" y="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143900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34" name="33 Metin kutusu"/>
          <p:cNvSpPr txBox="1"/>
          <p:nvPr/>
        </p:nvSpPr>
        <p:spPr>
          <a:xfrm>
            <a:off x="6429388" y="357167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9</a:t>
            </a:r>
          </a:p>
        </p:txBody>
      </p:sp>
      <p:sp>
        <p:nvSpPr>
          <p:cNvPr id="46" name="45 Metin kutusu"/>
          <p:cNvSpPr txBox="1"/>
          <p:nvPr/>
        </p:nvSpPr>
        <p:spPr>
          <a:xfrm>
            <a:off x="5572132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9" name="48 Metin kutusu"/>
          <p:cNvSpPr txBox="1"/>
          <p:nvPr/>
        </p:nvSpPr>
        <p:spPr>
          <a:xfrm>
            <a:off x="5143504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50" name="49 Metin kutusu"/>
          <p:cNvSpPr txBox="1"/>
          <p:nvPr/>
        </p:nvSpPr>
        <p:spPr>
          <a:xfrm>
            <a:off x="4572000" y="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51" name="50 Metin kutusu"/>
          <p:cNvSpPr txBox="1"/>
          <p:nvPr/>
        </p:nvSpPr>
        <p:spPr>
          <a:xfrm>
            <a:off x="3857620" y="21429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214290"/>
            <a:ext cx="242889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37 Metin kutusu"/>
          <p:cNvSpPr txBox="1"/>
          <p:nvPr/>
        </p:nvSpPr>
        <p:spPr>
          <a:xfrm>
            <a:off x="5429256" y="50004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7</a:t>
            </a:r>
          </a:p>
        </p:txBody>
      </p:sp>
      <p:sp>
        <p:nvSpPr>
          <p:cNvPr id="52" name="51 Metin kutusu"/>
          <p:cNvSpPr txBox="1"/>
          <p:nvPr/>
        </p:nvSpPr>
        <p:spPr>
          <a:xfrm>
            <a:off x="6215074" y="92867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8</a:t>
            </a:r>
          </a:p>
        </p:txBody>
      </p:sp>
      <p:sp>
        <p:nvSpPr>
          <p:cNvPr id="53" name="52 Çarpma"/>
          <p:cNvSpPr/>
          <p:nvPr/>
        </p:nvSpPr>
        <p:spPr>
          <a:xfrm>
            <a:off x="5000628" y="500042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4" name="53 Çarpma"/>
          <p:cNvSpPr/>
          <p:nvPr/>
        </p:nvSpPr>
        <p:spPr>
          <a:xfrm>
            <a:off x="4572000" y="428604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5" name="54 Çarpma"/>
          <p:cNvSpPr/>
          <p:nvPr/>
        </p:nvSpPr>
        <p:spPr>
          <a:xfrm>
            <a:off x="4143372" y="57148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56" name="55 Çarpma"/>
          <p:cNvSpPr/>
          <p:nvPr/>
        </p:nvSpPr>
        <p:spPr>
          <a:xfrm>
            <a:off x="3929058" y="1142984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34" grpId="0"/>
      <p:bldP spid="38" grpId="0"/>
      <p:bldP spid="52" grpId="0"/>
      <p:bldP spid="53" grpId="0" animBg="1"/>
      <p:bldP spid="54" grpId="0" animBg="1"/>
      <p:bldP spid="55" grpId="0" animBg="1"/>
      <p:bldP spid="5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6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414338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714744" y="385762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286380" y="2357430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5008" y="2357430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786578" y="2357430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286644" y="2285992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 flipV="1">
            <a:off x="5786446" y="5072074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215074" y="5000636"/>
            <a:ext cx="19288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aşağıya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428628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14290"/>
            <a:ext cx="28670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571480"/>
            <a:ext cx="5429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571480"/>
            <a:ext cx="5429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29 Çarpma"/>
          <p:cNvSpPr/>
          <p:nvPr/>
        </p:nvSpPr>
        <p:spPr>
          <a:xfrm>
            <a:off x="4714876" y="57148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4" name="33 Çarpma"/>
          <p:cNvSpPr/>
          <p:nvPr/>
        </p:nvSpPr>
        <p:spPr>
          <a:xfrm>
            <a:off x="3071802" y="1071546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6" name="35 Çarpma"/>
          <p:cNvSpPr/>
          <p:nvPr/>
        </p:nvSpPr>
        <p:spPr>
          <a:xfrm>
            <a:off x="3000364" y="357166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8" name="37 Çarpma"/>
          <p:cNvSpPr/>
          <p:nvPr/>
        </p:nvSpPr>
        <p:spPr>
          <a:xfrm>
            <a:off x="4000496" y="57148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12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0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5286380" y="3143248"/>
            <a:ext cx="3500462" cy="1077218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5357818" y="4357694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215074" y="4286256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7429520" y="428625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47" name="46 Dikdörtgen"/>
          <p:cNvSpPr/>
          <p:nvPr/>
        </p:nvSpPr>
        <p:spPr>
          <a:xfrm>
            <a:off x="7786710" y="4214818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30" grpId="0" animBg="1"/>
      <p:bldP spid="34" grpId="0" animBg="1"/>
      <p:bldP spid="36" grpId="0" animBg="1"/>
      <p:bldP spid="38" grpId="0" animBg="1"/>
      <p:bldP spid="40" grpId="0"/>
      <p:bldP spid="41" grpId="0"/>
      <p:bldP spid="42" grpId="0"/>
      <p:bldP spid="43" grpId="0" animBg="1"/>
      <p:bldP spid="44" grpId="0"/>
      <p:bldP spid="45" grpId="0"/>
      <p:bldP spid="46" grpId="0"/>
      <p:bldP spid="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6">
              <a:lumMod val="20000"/>
              <a:lumOff val="8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9   7  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414338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143504" y="2857496"/>
            <a:ext cx="571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5715008" y="278605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6000760" y="564357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500826" y="5572140"/>
            <a:ext cx="178595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</a:rPr>
              <a:t>a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17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8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17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85728"/>
            <a:ext cx="242889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643834" y="-214338"/>
            <a:ext cx="5715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 15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072330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14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143900" y="5000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16</a:t>
            </a:r>
          </a:p>
        </p:txBody>
      </p:sp>
      <p:sp>
        <p:nvSpPr>
          <p:cNvPr id="34" name="33 Metin kutusu"/>
          <p:cNvSpPr txBox="1"/>
          <p:nvPr/>
        </p:nvSpPr>
        <p:spPr>
          <a:xfrm>
            <a:off x="6429388" y="357167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13</a:t>
            </a:r>
          </a:p>
        </p:txBody>
      </p:sp>
      <p:sp>
        <p:nvSpPr>
          <p:cNvPr id="36" name="35 Metin kutusu"/>
          <p:cNvSpPr txBox="1"/>
          <p:nvPr/>
        </p:nvSpPr>
        <p:spPr>
          <a:xfrm>
            <a:off x="6143636" y="1000108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12</a:t>
            </a:r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214290"/>
            <a:ext cx="257176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45 Metin kutusu"/>
          <p:cNvSpPr txBox="1"/>
          <p:nvPr/>
        </p:nvSpPr>
        <p:spPr>
          <a:xfrm>
            <a:off x="5572132" y="50004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11</a:t>
            </a:r>
          </a:p>
        </p:txBody>
      </p:sp>
      <p:sp>
        <p:nvSpPr>
          <p:cNvPr id="49" name="48 Metin kutusu"/>
          <p:cNvSpPr txBox="1"/>
          <p:nvPr/>
        </p:nvSpPr>
        <p:spPr>
          <a:xfrm>
            <a:off x="5143504" y="14285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10</a:t>
            </a:r>
          </a:p>
        </p:txBody>
      </p:sp>
      <p:sp>
        <p:nvSpPr>
          <p:cNvPr id="50" name="49 Metin kutusu"/>
          <p:cNvSpPr txBox="1"/>
          <p:nvPr/>
        </p:nvSpPr>
        <p:spPr>
          <a:xfrm>
            <a:off x="4572000" y="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9</a:t>
            </a:r>
          </a:p>
        </p:txBody>
      </p:sp>
      <p:sp>
        <p:nvSpPr>
          <p:cNvPr id="51" name="50 Metin kutusu"/>
          <p:cNvSpPr txBox="1"/>
          <p:nvPr/>
        </p:nvSpPr>
        <p:spPr>
          <a:xfrm>
            <a:off x="3857620" y="21429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8</a:t>
            </a:r>
          </a:p>
        </p:txBody>
      </p:sp>
      <p:sp>
        <p:nvSpPr>
          <p:cNvPr id="52" name="51 Çarpma"/>
          <p:cNvSpPr/>
          <p:nvPr/>
        </p:nvSpPr>
        <p:spPr>
          <a:xfrm>
            <a:off x="3857620" y="1142984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34" grpId="0"/>
      <p:bldP spid="36" grpId="0"/>
      <p:bldP spid="46" grpId="0"/>
      <p:bldP spid="49" grpId="0"/>
      <p:bldP spid="50" grpId="0"/>
      <p:bldP spid="51" grpId="0"/>
      <p:bldP spid="5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2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414338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357818" y="278605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5008" y="278605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6000760" y="564357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500826" y="5572140"/>
            <a:ext cx="178595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</a:rPr>
              <a:t>a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12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0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14290"/>
            <a:ext cx="2643206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572396" y="21429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072330" y="142852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143900" y="642918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49" name="48 Metin kutusu"/>
          <p:cNvSpPr txBox="1"/>
          <p:nvPr/>
        </p:nvSpPr>
        <p:spPr>
          <a:xfrm>
            <a:off x="6429388" y="35716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34" name="33 Çarpma"/>
          <p:cNvSpPr/>
          <p:nvPr/>
        </p:nvSpPr>
        <p:spPr>
          <a:xfrm>
            <a:off x="6286512" y="128586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49" grpId="0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tx2">
              <a:lumMod val="20000"/>
              <a:lumOff val="8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414338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714744" y="385762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286380" y="2357430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5715008" y="2357430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786578" y="2357430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286644" y="2285992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 flipV="1">
            <a:off x="5786446" y="5072074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215074" y="5000636"/>
            <a:ext cx="19288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aşağıya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428628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14290"/>
            <a:ext cx="28670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571480"/>
            <a:ext cx="5429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29 Çarpma"/>
          <p:cNvSpPr/>
          <p:nvPr/>
        </p:nvSpPr>
        <p:spPr>
          <a:xfrm>
            <a:off x="4071934" y="57148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4" name="33 Çarpma"/>
          <p:cNvSpPr/>
          <p:nvPr/>
        </p:nvSpPr>
        <p:spPr>
          <a:xfrm>
            <a:off x="2571736" y="1071546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6" name="35 Çarpma"/>
          <p:cNvSpPr/>
          <p:nvPr/>
        </p:nvSpPr>
        <p:spPr>
          <a:xfrm>
            <a:off x="3000364" y="357166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8" name="37 Çarpma"/>
          <p:cNvSpPr/>
          <p:nvPr/>
        </p:nvSpPr>
        <p:spPr>
          <a:xfrm>
            <a:off x="3071802" y="1071546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11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0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5286380" y="3143248"/>
            <a:ext cx="3500462" cy="1077218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5357818" y="4357694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215074" y="4286256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7429520" y="428625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7786710" y="4214818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Çarpma"/>
          <p:cNvSpPr/>
          <p:nvPr/>
        </p:nvSpPr>
        <p:spPr>
          <a:xfrm>
            <a:off x="2500298" y="357166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30" grpId="0" animBg="1"/>
      <p:bldP spid="34" grpId="0" animBg="1"/>
      <p:bldP spid="36" grpId="0" animBg="1"/>
      <p:bldP spid="38" grpId="0" animBg="1"/>
      <p:bldP spid="40" grpId="0"/>
      <p:bldP spid="41" grpId="0"/>
      <p:bldP spid="42" grpId="0"/>
      <p:bldP spid="43" grpId="0" animBg="1"/>
      <p:bldP spid="44" grpId="0"/>
      <p:bldP spid="45" grpId="0"/>
      <p:bldP spid="46" grpId="0"/>
      <p:bldP spid="47" grpId="0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2">
              <a:lumMod val="9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414338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357818" y="278605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5715008" y="278605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6000760" y="564357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500826" y="5572140"/>
            <a:ext cx="178595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</a:rPr>
              <a:t>a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11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0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14290"/>
            <a:ext cx="2643206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572396" y="21429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072330" y="142852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143900" y="642918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49" name="48 Metin kutusu"/>
          <p:cNvSpPr txBox="1"/>
          <p:nvPr/>
        </p:nvSpPr>
        <p:spPr>
          <a:xfrm>
            <a:off x="6429388" y="35716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34" name="33 Metin kutusu"/>
          <p:cNvSpPr txBox="1"/>
          <p:nvPr/>
        </p:nvSpPr>
        <p:spPr>
          <a:xfrm>
            <a:off x="6143636" y="107154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49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2">
              <a:lumMod val="40000"/>
              <a:lumOff val="6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500430" y="407194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714744" y="385762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286380" y="2357430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5008" y="2357430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786578" y="2357430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286644" y="2285992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 rot="10800000" flipV="1">
            <a:off x="5786446" y="5072074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215074" y="5000636"/>
            <a:ext cx="19288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aşağıya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428628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14290"/>
            <a:ext cx="28670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29 Çarpma"/>
          <p:cNvSpPr/>
          <p:nvPr/>
        </p:nvSpPr>
        <p:spPr>
          <a:xfrm>
            <a:off x="3000364" y="357166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6" name="35 Çarpma"/>
          <p:cNvSpPr/>
          <p:nvPr/>
        </p:nvSpPr>
        <p:spPr>
          <a:xfrm>
            <a:off x="2500298" y="285728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8" name="37 Çarpma"/>
          <p:cNvSpPr/>
          <p:nvPr/>
        </p:nvSpPr>
        <p:spPr>
          <a:xfrm>
            <a:off x="3071802" y="1071546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10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1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5286380" y="3143248"/>
            <a:ext cx="3500462" cy="1077218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5357818" y="4357694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215074" y="4286256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7429520" y="428625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47" name="46 Dikdörtgen"/>
          <p:cNvSpPr/>
          <p:nvPr/>
        </p:nvSpPr>
        <p:spPr>
          <a:xfrm>
            <a:off x="7786710" y="4214818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30" grpId="0" animBg="1"/>
      <p:bldP spid="36" grpId="0" animBg="1"/>
      <p:bldP spid="38" grpId="0" animBg="1"/>
      <p:bldP spid="40" grpId="0"/>
      <p:bldP spid="41" grpId="0"/>
      <p:bldP spid="42" grpId="0"/>
      <p:bldP spid="43" grpId="0" animBg="1"/>
      <p:bldP spid="44" grpId="0"/>
      <p:bldP spid="45" grpId="0"/>
      <p:bldP spid="46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5">
              <a:lumMod val="40000"/>
              <a:lumOff val="6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2   0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414338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357818" y="2857496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5008" y="278605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6000760" y="564357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6500826" y="5572140"/>
            <a:ext cx="178595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</a:rPr>
              <a:t>a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10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1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14290"/>
            <a:ext cx="2643206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572396" y="21429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072330" y="142852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143900" y="642918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34" name="33 Çarpma"/>
          <p:cNvSpPr/>
          <p:nvPr/>
        </p:nvSpPr>
        <p:spPr>
          <a:xfrm>
            <a:off x="6286512" y="128586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6" name="35 Çarpma"/>
          <p:cNvSpPr/>
          <p:nvPr/>
        </p:nvSpPr>
        <p:spPr>
          <a:xfrm>
            <a:off x="6572264" y="714356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34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6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2   3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414338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714744" y="3857628"/>
            <a:ext cx="142876" cy="428628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286380" y="2357430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5715008" y="2357430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786578" y="2357430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286644" y="2285992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 rot="10800000" flipV="1">
            <a:off x="5786446" y="5072074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6215074" y="5000636"/>
            <a:ext cx="19288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aşağıya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428628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14290"/>
            <a:ext cx="28670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571480"/>
            <a:ext cx="5429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571480"/>
            <a:ext cx="5429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29 Çarpma"/>
          <p:cNvSpPr/>
          <p:nvPr/>
        </p:nvSpPr>
        <p:spPr>
          <a:xfrm>
            <a:off x="4714876" y="57148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6" name="35 Çarpma"/>
          <p:cNvSpPr/>
          <p:nvPr/>
        </p:nvSpPr>
        <p:spPr>
          <a:xfrm>
            <a:off x="3000364" y="357166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8" name="37 Çarpma"/>
          <p:cNvSpPr/>
          <p:nvPr/>
        </p:nvSpPr>
        <p:spPr>
          <a:xfrm>
            <a:off x="4000496" y="57148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13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1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5286380" y="3143248"/>
            <a:ext cx="3500462" cy="1077218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5357818" y="4357694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13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215074" y="4286256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7429520" y="428625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47" name="46 Dikdörtgen"/>
          <p:cNvSpPr/>
          <p:nvPr/>
        </p:nvSpPr>
        <p:spPr>
          <a:xfrm>
            <a:off x="7786710" y="4214818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571480"/>
            <a:ext cx="5429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9" name="48 Çarpma"/>
          <p:cNvSpPr/>
          <p:nvPr/>
        </p:nvSpPr>
        <p:spPr>
          <a:xfrm>
            <a:off x="5429256" y="57148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30" grpId="0" animBg="1"/>
      <p:bldP spid="36" grpId="0" animBg="1"/>
      <p:bldP spid="38" grpId="0" animBg="1"/>
      <p:bldP spid="40" grpId="0"/>
      <p:bldP spid="41" grpId="0"/>
      <p:bldP spid="42" grpId="0"/>
      <p:bldP spid="43" grpId="0" animBg="1"/>
      <p:bldP spid="44" grpId="0"/>
      <p:bldP spid="45" grpId="0"/>
      <p:bldP spid="46" grpId="0"/>
      <p:bldP spid="47" grpId="0"/>
      <p:bldP spid="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2">
              <a:lumMod val="40000"/>
              <a:lumOff val="6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2428868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2   3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414338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643306" y="385762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357818" y="2857496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5715008" y="278605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6858016" y="28574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286644" y="2786058"/>
            <a:ext cx="16430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çıkmaz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6000760" y="5643578"/>
            <a:ext cx="357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6500826" y="5572140"/>
            <a:ext cx="178595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</a:t>
            </a:r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</a:rPr>
              <a:t>a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500702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3786190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928794" y="542926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928662" y="378619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3500430" y="550070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1" name="40 Metin kutusu"/>
          <p:cNvSpPr txBox="1"/>
          <p:nvPr/>
        </p:nvSpPr>
        <p:spPr>
          <a:xfrm>
            <a:off x="3357554" y="221455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13</a:t>
            </a:r>
          </a:p>
        </p:txBody>
      </p:sp>
      <p:sp>
        <p:nvSpPr>
          <p:cNvPr id="42" name="41 Metin kutusu"/>
          <p:cNvSpPr txBox="1"/>
          <p:nvPr/>
        </p:nvSpPr>
        <p:spPr>
          <a:xfrm>
            <a:off x="2000232" y="221455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 1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357818" y="4857760"/>
            <a:ext cx="10001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13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215074" y="4929198"/>
            <a:ext cx="11430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429520" y="492919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7786710" y="4857760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çıktı</a:t>
            </a:r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14290"/>
            <a:ext cx="2643206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43 Dikdörtgen"/>
          <p:cNvSpPr/>
          <p:nvPr/>
        </p:nvSpPr>
        <p:spPr>
          <a:xfrm>
            <a:off x="5286380" y="3643314"/>
            <a:ext cx="350046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Komşudan  bir onluk  alırız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7572396" y="21429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47" name="46 Metin kutusu"/>
          <p:cNvSpPr txBox="1"/>
          <p:nvPr/>
        </p:nvSpPr>
        <p:spPr>
          <a:xfrm>
            <a:off x="7000892" y="14285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48" name="47 Metin kutusu"/>
          <p:cNvSpPr txBox="1"/>
          <p:nvPr/>
        </p:nvSpPr>
        <p:spPr>
          <a:xfrm>
            <a:off x="8143900" y="642918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34" name="33 Metin kutusu"/>
          <p:cNvSpPr txBox="1"/>
          <p:nvPr/>
        </p:nvSpPr>
        <p:spPr>
          <a:xfrm>
            <a:off x="6357950" y="357166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9</a:t>
            </a:r>
          </a:p>
        </p:txBody>
      </p:sp>
      <p:sp>
        <p:nvSpPr>
          <p:cNvPr id="36" name="35 Çarpma"/>
          <p:cNvSpPr/>
          <p:nvPr/>
        </p:nvSpPr>
        <p:spPr>
          <a:xfrm>
            <a:off x="6286512" y="1285860"/>
            <a:ext cx="500066" cy="642942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3" grpId="0"/>
      <p:bldP spid="21" grpId="0"/>
      <p:bldP spid="40" grpId="0"/>
      <p:bldP spid="41" grpId="0"/>
      <p:bldP spid="42" grpId="0"/>
      <p:bldP spid="31" grpId="0"/>
      <p:bldP spid="32" grpId="0"/>
      <p:bldP spid="39" grpId="0"/>
      <p:bldP spid="43" grpId="0"/>
      <p:bldP spid="44" grpId="0" animBg="1"/>
      <p:bldP spid="45" grpId="0"/>
      <p:bldP spid="47" grpId="0"/>
      <p:bldP spid="48" grpId="0"/>
      <p:bldP spid="34" grpId="0"/>
      <p:bldP spid="36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589</TotalTime>
  <Words>627</Words>
  <Application>Microsoft Office PowerPoint</Application>
  <PresentationFormat>Ekran Gösterisi (4:3)</PresentationFormat>
  <Paragraphs>505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Onluk Bozarak ÇIKARMA  İŞLEMİ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TOPLAMA  İŞLEMİ</dc:title>
  <dc:creator>ergun</dc:creator>
  <cp:lastModifiedBy>ronican</cp:lastModifiedBy>
  <cp:revision>63</cp:revision>
  <dcterms:created xsi:type="dcterms:W3CDTF">2020-09-01T20:54:43Z</dcterms:created>
  <dcterms:modified xsi:type="dcterms:W3CDTF">2020-09-08T08:10:55Z</dcterms:modified>
</cp:coreProperties>
</file>